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57" r:id="rId4"/>
    <p:sldId id="258" r:id="rId5"/>
    <p:sldId id="270" r:id="rId6"/>
    <p:sldId id="269" r:id="rId7"/>
    <p:sldId id="260" r:id="rId8"/>
    <p:sldId id="266" r:id="rId9"/>
    <p:sldId id="261" r:id="rId10"/>
    <p:sldId id="267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4">
          <p15:clr>
            <a:srgbClr val="A4A3A4"/>
          </p15:clr>
        </p15:guide>
        <p15:guide id="2" orient="horz" pos="3499">
          <p15:clr>
            <a:srgbClr val="A4A3A4"/>
          </p15:clr>
        </p15:guide>
        <p15:guide id="3" orient="horz" pos="2447">
          <p15:clr>
            <a:srgbClr val="A4A3A4"/>
          </p15:clr>
        </p15:guide>
        <p15:guide id="4" orient="horz" pos="1825">
          <p15:clr>
            <a:srgbClr val="A4A3A4"/>
          </p15:clr>
        </p15:guide>
        <p15:guide id="5" pos="2112">
          <p15:clr>
            <a:srgbClr val="A4A3A4"/>
          </p15:clr>
        </p15:guide>
        <p15:guide id="6" pos="3072">
          <p15:clr>
            <a:srgbClr val="A4A3A4"/>
          </p15:clr>
        </p15:guide>
        <p15:guide id="7" pos="4224">
          <p15:clr>
            <a:srgbClr val="A4A3A4"/>
          </p15:clr>
        </p15:guide>
        <p15:guide id="8" pos="48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1928" y="168"/>
      </p:cViewPr>
      <p:guideLst>
        <p:guide orient="horz" pos="1824"/>
        <p:guide orient="horz" pos="3499"/>
        <p:guide orient="horz" pos="2447"/>
        <p:guide orient="horz" pos="1825"/>
        <p:guide pos="2112"/>
        <p:guide pos="3072"/>
        <p:guide pos="4224"/>
        <p:guide pos="4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1464" y="-84"/>
      </p:cViewPr>
      <p:guideLst>
        <p:guide orient="horz" pos="2880"/>
        <p:guide pos="2160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447B77F7-065B-7436-A35C-A8492360B7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B93E6799-FB77-4C7C-5EB3-D34A2652F39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9A4ACC94-D572-AD39-24BD-573E57F7741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C71138AC-0A3A-2B4C-1B22-A1873256050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D36FC3-57F1-4549-BC66-04216000A3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8F15DCE9-C71A-F8AD-8E33-B6E244C8BA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1E298183-CD7F-C30A-67F8-1EC587D9155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0D68558C-B651-8388-27AC-5CD1F6AD92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pPr lvl="0"/>
            <a:endParaRPr lang="en-US" noProof="0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A39B415F-7313-C136-3B54-9B585EEB57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2B0408ED-3396-048F-1D7C-D7C140A984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FA3749E9-2186-0841-686D-3E4E4C015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898221-FDDF-B54F-973C-90AAC0E548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130FE3C4-7C6A-9679-16B6-484751AC7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0EFBA70-2032-2649-A938-71C2D2324FC2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9CA5CB1-2B7E-CE66-FD51-54D661B156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C0BE02C-EDB8-5855-05B8-D37C3FED6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F02D931-4255-06D3-A3CC-08559A6F03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noFill/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0AD1D06E-4F9B-CFFF-55B8-A179560FC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1A517-ED60-1305-C8E2-E4BA2353D6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8F0BCE0-BDC7-7749-BB52-03A7E71A8FAB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>
            <a:extLst>
              <a:ext uri="{FF2B5EF4-FFF2-40B4-BE49-F238E27FC236}">
                <a16:creationId xmlns:a16="http://schemas.microsoft.com/office/drawing/2014/main" id="{0302B5E0-2025-7B99-8604-509C07AD95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42B1CBB-6F95-4D4E-A647-786F264F5883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2A21DB35-0111-E260-AC7B-B80687AFFD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2A3459E-3358-76BC-F0BC-1ADC0CF5D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>
            <a:extLst>
              <a:ext uri="{FF2B5EF4-FFF2-40B4-BE49-F238E27FC236}">
                <a16:creationId xmlns:a16="http://schemas.microsoft.com/office/drawing/2014/main" id="{A2EFD111-B819-8814-BE81-9AD60B3403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36D79FD-EE27-8D40-B036-2CA556BB75A1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61CE7A4D-917E-1AE5-42FC-2636380AB1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9D4F5BC-DED9-7740-E8D9-AD179E4EF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Ask if anyone has questions.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9EBEAB-0596-E718-9897-D180937C2EED}"/>
              </a:ext>
            </a:extLst>
          </p:cNvPr>
          <p:cNvSpPr/>
          <p:nvPr/>
        </p:nvSpPr>
        <p:spPr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AA4747-F480-EDE1-68F3-7781549CD2A4}"/>
              </a:ext>
            </a:extLst>
          </p:cNvPr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D75E78-B568-B337-847C-DF6FB5C4E618}"/>
              </a:ext>
            </a:extLst>
          </p:cNvPr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Date Placeholder 27">
            <a:extLst>
              <a:ext uri="{FF2B5EF4-FFF2-40B4-BE49-F238E27FC236}">
                <a16:creationId xmlns:a16="http://schemas.microsoft.com/office/drawing/2014/main" id="{66F79CA0-D099-3DDC-BDBB-C6D03024FA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F048947-365B-E047-9990-517B9F8716E4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6" name="Footer Placeholder 16">
            <a:extLst>
              <a:ext uri="{FF2B5EF4-FFF2-40B4-BE49-F238E27FC236}">
                <a16:creationId xmlns:a16="http://schemas.microsoft.com/office/drawing/2014/main" id="{617AE104-53CF-80BA-79C7-B78C33F6A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>
            <a:extLst>
              <a:ext uri="{FF2B5EF4-FFF2-40B4-BE49-F238E27FC236}">
                <a16:creationId xmlns:a16="http://schemas.microsoft.com/office/drawing/2014/main" id="{9C72EE61-8CAF-CE70-C76A-FE7ED28E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205D-0609-A44D-B8D0-115B127B1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85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6D1B9-6AC6-08AE-1E8D-193E46B4F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25F42-9C7E-2BA0-05C5-EDE92A856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A6DBE-EFCD-D9B7-7A64-BD22D635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C07BD-FB33-294F-B0CE-03C35D5B4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07472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904A2-8C0D-0305-D206-40E1B4D07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84C9B-2C17-E2C6-ED78-720F270E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2E2FD-55F6-E627-D2C0-ACACE47CB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25620-EAC7-F843-9A25-CA9F88B99D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4736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2A4670AD-4186-9036-1BF8-0A37961F62A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8C77037-ED47-B84E-A591-7006565BF682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1A2F09A-C6BA-554C-8A08-A94CDC98CF3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BAA36F64-B5F6-44AD-330B-C4A40A7A61C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1F6EB301-4037-3741-988B-8897D9196C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8206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83382F3-0F74-C0A9-1DEF-17F0ACFFC502}"/>
              </a:ext>
            </a:extLst>
          </p:cNvPr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CD3858-1BCB-97D0-9C13-90FA1521616C}"/>
              </a:ext>
            </a:extLst>
          </p:cNvPr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E46852-8847-0719-329A-329D5F7D31E7}"/>
              </a:ext>
            </a:extLst>
          </p:cNvPr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F480123F-9770-7DCD-71EE-D89A5557B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379C6D-2DA6-FE41-AD09-37B8CC4E1259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8" name="Slide Number Placeholder 12">
            <a:extLst>
              <a:ext uri="{FF2B5EF4-FFF2-40B4-BE49-F238E27FC236}">
                <a16:creationId xmlns:a16="http://schemas.microsoft.com/office/drawing/2014/main" id="{597508AD-F636-54F0-BD0E-85BABA0AA0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8CDF6BDB-E67A-1745-A5B7-ABA71E1354A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1CDF8EB8-D047-73D6-14F5-7DCC6E06AAC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16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7">
            <a:extLst>
              <a:ext uri="{FF2B5EF4-FFF2-40B4-BE49-F238E27FC236}">
                <a16:creationId xmlns:a16="http://schemas.microsoft.com/office/drawing/2014/main" id="{45C05DE4-3C7A-317F-8E64-3C06A1DE431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8289209F-C72E-9547-AEA3-FC6423D9F2C8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4" name="Slide Number Placeholder 9">
            <a:extLst>
              <a:ext uri="{FF2B5EF4-FFF2-40B4-BE49-F238E27FC236}">
                <a16:creationId xmlns:a16="http://schemas.microsoft.com/office/drawing/2014/main" id="{DDC3C54A-9566-18D5-5F2F-A2677727DBE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67A564D-04A2-A042-9B2C-A8E288C1B9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11">
            <a:extLst>
              <a:ext uri="{FF2B5EF4-FFF2-40B4-BE49-F238E27FC236}">
                <a16:creationId xmlns:a16="http://schemas.microsoft.com/office/drawing/2014/main" id="{06DB2B34-62D4-D358-3A36-0585093114E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3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  <a:endParaRPr lang="en-US"/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6E8D931E-B500-38F2-3ED0-BBF1DA9BA9C3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fld id="{E17F73CC-CAC7-9249-B3A6-AF5BFC8DAC2F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7AA0FBEB-1B4E-49FF-8D31-603E6988CE74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9493391F-ED9C-404C-B1FF-69A919358C8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13">
            <a:extLst>
              <a:ext uri="{FF2B5EF4-FFF2-40B4-BE49-F238E27FC236}">
                <a16:creationId xmlns:a16="http://schemas.microsoft.com/office/drawing/2014/main" id="{4D62660C-C4CF-C0D8-9495-EF68D597579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4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125BD3B7-EE59-C109-F986-CFE0394B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4343CE-9580-5A4D-B1D9-F4704A7E1C41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D1CE57C-1E4E-DE2C-8AC1-64A492FE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E7DAAE03-0F30-58CA-947E-432243B4E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6A57E-528E-984C-A0A6-EB4C2CC2A3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830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2CA9EF-F558-E9EB-8148-80E60693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0127B7-5395-6A4E-97DC-F50E26EA07BA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CAF4F2-A3E8-80AF-B186-AC665D31C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996B9-89E8-366E-C6D1-8C60945B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75C40C-5DB2-0E45-95D4-55E04B1FEC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85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B91DFED1-30A2-EE43-FE00-A1EB5D5CC3B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BB0EC0A3-14A5-9B40-94C2-879D15595DB4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AB0071F-4F19-DE77-3CE5-990DC465D2F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F6A2E23C-A6C2-BE23-1330-47F8D7E3FF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0F1664F-6DF6-7040-A295-F94950F818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22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B7C73A9-DBBF-2E0D-EB1D-11092B40F882}"/>
              </a:ext>
            </a:extLst>
          </p:cNvPr>
          <p:cNvSpPr/>
          <p:nvPr/>
        </p:nvSpPr>
        <p:spPr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2F2C39-4158-FEE3-4C57-828AD9A65D56}"/>
              </a:ext>
            </a:extLst>
          </p:cNvPr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D33317-E0E4-E527-49D4-162453B1E79A}"/>
              </a:ext>
            </a:extLst>
          </p:cNvPr>
          <p:cNvSpPr/>
          <p:nvPr/>
        </p:nvSpPr>
        <p:spPr>
          <a:xfrm>
            <a:off x="1544638" y="4654550"/>
            <a:ext cx="7589837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C8388-1C0E-1CB3-4E8E-6E78BF939D02}"/>
              </a:ext>
            </a:extLst>
          </p:cNvPr>
          <p:cNvSpPr/>
          <p:nvPr/>
        </p:nvSpPr>
        <p:spPr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0"/>
            <a:ext cx="7620000" cy="4648200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724400"/>
            <a:ext cx="7315200" cy="6096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11">
            <a:extLst>
              <a:ext uri="{FF2B5EF4-FFF2-40B4-BE49-F238E27FC236}">
                <a16:creationId xmlns:a16="http://schemas.microsoft.com/office/drawing/2014/main" id="{F0EFC085-D50B-DB8D-FBBE-7E5BE359CF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fld id="{4B2CC530-769C-A440-B343-121C291D626A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10" name="Slide Number Placeholder 12">
            <a:extLst>
              <a:ext uri="{FF2B5EF4-FFF2-40B4-BE49-F238E27FC236}">
                <a16:creationId xmlns:a16="http://schemas.microsoft.com/office/drawing/2014/main" id="{78252819-1518-5E8C-F674-3FA6344180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7C1F4666-78AE-A94B-BED7-7298E6BF9F5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>
            <a:extLst>
              <a:ext uri="{FF2B5EF4-FFF2-40B4-BE49-F238E27FC236}">
                <a16:creationId xmlns:a16="http://schemas.microsoft.com/office/drawing/2014/main" id="{01C1CAAB-6CC6-1114-E90A-47804A03A4A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3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6A9B"/>
            </a:gs>
            <a:gs pos="64999">
              <a:srgbClr val="475070"/>
            </a:gs>
            <a:gs pos="100000">
              <a:srgbClr val="3E456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B2365A5D-C7A5-5541-C6AB-DFE2816E5FA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A9F71A3-BFD7-1AAD-E0F1-87E72FDD2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  <a:p>
            <a:pPr lvl="4"/>
            <a:r>
              <a:rPr lang="en-US" altLang="en-US"/>
              <a:t>Sixth level</a:t>
            </a:r>
          </a:p>
          <a:p>
            <a:pPr lvl="4"/>
            <a:r>
              <a:rPr lang="en-US" altLang="en-US"/>
              <a:t>Seventh level</a:t>
            </a:r>
          </a:p>
          <a:p>
            <a:pPr lvl="4"/>
            <a:r>
              <a:rPr lang="en-US" altLang="en-US"/>
              <a:t>Eighth level</a:t>
            </a:r>
          </a:p>
          <a:p>
            <a:pPr lvl="4"/>
            <a:r>
              <a:rPr lang="en-US" altLang="en-US"/>
              <a:t>Ninth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CBA95B4-569B-6DE2-55B7-801EF1BA1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Cambria" panose="02040503050406030204" pitchFamily="18" charset="0"/>
              </a:defRPr>
            </a:lvl1pPr>
          </a:lstStyle>
          <a:p>
            <a:fld id="{623AC4F5-E29E-F447-A420-E4377E3E2E2B}" type="datetime1">
              <a:rPr lang="en-US" altLang="en-US"/>
              <a:pPr/>
              <a:t>4/18/23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EBB4C0-FBBE-72A3-16A5-4A2B8D5E0D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4FB956-C0A2-F16F-13EF-606E8A2EFBC3}"/>
              </a:ext>
            </a:extLst>
          </p:cNvPr>
          <p:cNvSpPr/>
          <p:nvPr/>
        </p:nvSpPr>
        <p:spPr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C291C3-792D-C366-A432-D9603B18BEF8}"/>
              </a:ext>
            </a:extLst>
          </p:cNvPr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556F44-85BD-1739-FC55-D6C64C02DB2C}"/>
              </a:ext>
            </a:extLst>
          </p:cNvPr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BABA199F-07F2-6CA1-8D24-72660FDAD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Cambria" panose="02040503050406030204" pitchFamily="18" charset="0"/>
              </a:defRPr>
            </a:lvl1pPr>
          </a:lstStyle>
          <a:p>
            <a:fld id="{057C18A4-156D-C245-B70C-1487FBF2F9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06" r:id="rId2"/>
    <p:sldLayoutId id="2147483710" r:id="rId3"/>
    <p:sldLayoutId id="2147483711" r:id="rId4"/>
    <p:sldLayoutId id="2147483712" r:id="rId5"/>
    <p:sldLayoutId id="2147483707" r:id="rId6"/>
    <p:sldLayoutId id="2147483713" r:id="rId7"/>
    <p:sldLayoutId id="2147483708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2" charset="2"/>
        <a:buChar char="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8CADAE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C7B70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103120" indent="-228600" algn="l" rtl="0" latinLnBrk="0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latinLnBrk="0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latinLnBrk="0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latinLnBrk="0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>
            <a:extLst>
              <a:ext uri="{FF2B5EF4-FFF2-40B4-BE49-F238E27FC236}">
                <a16:creationId xmlns:a16="http://schemas.microsoft.com/office/drawing/2014/main" id="{E35E740F-5190-F201-748B-A99C09C8E68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  <a:cs typeface="+mj-cs"/>
              </a:rPr>
              <a:t>Reading Reach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291D8D0-AAB7-D341-2221-F69C86246C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362200" y="6210300"/>
            <a:ext cx="6515100" cy="5254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Literacy Program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8" name="Picture 7" descr="ReadingReach.wmf">
            <a:extLst>
              <a:ext uri="{FF2B5EF4-FFF2-40B4-BE49-F238E27FC236}">
                <a16:creationId xmlns:a16="http://schemas.microsoft.com/office/drawing/2014/main" id="{6383D939-6864-2158-FD43-6AA58D895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300" y="850900"/>
            <a:ext cx="3378200" cy="4114800"/>
          </a:xfrm>
          <a:prstGeom prst="rect">
            <a:avLst/>
          </a:prstGeom>
          <a:effectLst>
            <a:glow rad="228600">
              <a:schemeClr val="accent1">
                <a:alpha val="75000"/>
              </a:schemeClr>
            </a:glow>
          </a:effec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8">
            <a:extLst>
              <a:ext uri="{FF2B5EF4-FFF2-40B4-BE49-F238E27FC236}">
                <a16:creationId xmlns:a16="http://schemas.microsoft.com/office/drawing/2014/main" id="{80F18BD5-3770-A06C-248C-00B323892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Student Testimonial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E63634F-4104-02C5-A069-2A774A194C5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 bwMode="auto"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	“Now I read to my parents, instead of them reading to me!”</a:t>
            </a: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Sukee, age 8</a:t>
            </a:r>
          </a:p>
          <a:p>
            <a:pPr eaLnBrk="1" hangingPunct="1"/>
            <a:endParaRPr lang="en-US" altLang="en-US" sz="2400" b="1">
              <a:ea typeface="ＭＳ Ｐゴシック" panose="020B0600070205080204" pitchFamily="34" charset="-128"/>
            </a:endParaRPr>
          </a:p>
        </p:txBody>
      </p:sp>
      <p:pic>
        <p:nvPicPr>
          <p:cNvPr id="26628" name="Picture 10">
            <a:extLst>
              <a:ext uri="{FF2B5EF4-FFF2-40B4-BE49-F238E27FC236}">
                <a16:creationId xmlns:a16="http://schemas.microsoft.com/office/drawing/2014/main" id="{70BE1973-CA9E-2FFB-EC0B-A7D1359585B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2362200"/>
            <a:ext cx="2465388" cy="3724275"/>
          </a:xfr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>
            <a:extLst>
              <a:ext uri="{FF2B5EF4-FFF2-40B4-BE49-F238E27FC236}">
                <a16:creationId xmlns:a16="http://schemas.microsoft.com/office/drawing/2014/main" id="{9F96E64A-8D6B-F436-B2BB-0C0B06A5F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Do I Sign Up?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85345B7-4F5A-5215-C9E3-DFEFED0418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Simply stop by our booth after this presentation and fill out a form. One of our staff members will contact you in the next seven days. 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>
            <a:extLst>
              <a:ext uri="{FF2B5EF4-FFF2-40B4-BE49-F238E27FC236}">
                <a16:creationId xmlns:a16="http://schemas.microsoft.com/office/drawing/2014/main" id="{C4535675-7359-D88A-199C-853D3A69D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Reading Reach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C017340A-F03F-DC88-CF78-3427337AF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Volunteer Today!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>
            <a:extLst>
              <a:ext uri="{FF2B5EF4-FFF2-40B4-BE49-F238E27FC236}">
                <a16:creationId xmlns:a16="http://schemas.microsoft.com/office/drawing/2014/main" id="{EF7E4312-4BB3-F0EF-22E9-BED2E9C8D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How Does It Work?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3C3FE8D-23C1-76D6-AA28-204A0D1EE1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Volunteers teach literacy classes at the library on weekday afternoons and evenings.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Classes contain between 8-12 students.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Students take classes according to their age group.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library provides the teaching materials and a private room for the classes.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extLst>
              <a:ext uri="{FF2B5EF4-FFF2-40B4-BE49-F238E27FC236}">
                <a16:creationId xmlns:a16="http://schemas.microsoft.com/office/drawing/2014/main" id="{E7F8BCDE-FE9B-265C-E168-6D8527AD9F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Is Reading Reach?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62B12BD-87E8-C8A5-0687-4356D432F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Reading Reach is an all-volunteer organization that partners with the local library to teach reading skills to kids, teenagers, and adults.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8DBD1BF0-1717-B482-DB8F-9E5B9BF984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Our Mission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90716DB-8CB5-BEFA-A640-A2A21C11AE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Reading Reach’s mission is to give people of all ages the literacy tools they need for an independent, successful future.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extLst>
              <a:ext uri="{FF2B5EF4-FFF2-40B4-BE49-F238E27FC236}">
                <a16:creationId xmlns:a16="http://schemas.microsoft.com/office/drawing/2014/main" id="{1193315A-DFFE-A8BC-B671-29CC4F66E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Reading Reach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5492B8A-D53E-EFEC-4B9B-0F77ED4C0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The Basics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extLst>
              <a:ext uri="{FF2B5EF4-FFF2-40B4-BE49-F238E27FC236}">
                <a16:creationId xmlns:a16="http://schemas.microsoft.com/office/drawing/2014/main" id="{22B8D1F8-1B2B-62CE-9249-512FE6240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Think About It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39AA895-B61B-4CEE-21DD-11FA466D77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If you had trouble reading, you could not…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8" name="Text Box 12">
            <a:extLst>
              <a:ext uri="{FF2B5EF4-FFF2-40B4-BE49-F238E27FC236}">
                <a16:creationId xmlns:a16="http://schemas.microsoft.com/office/drawing/2014/main" id="{31BCF641-6C79-09BA-8F56-0377B27A7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163" y="3095625"/>
            <a:ext cx="1344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Drive a car</a:t>
            </a:r>
          </a:p>
        </p:txBody>
      </p:sp>
      <p:sp>
        <p:nvSpPr>
          <p:cNvPr id="21509" name="Text Box 13">
            <a:extLst>
              <a:ext uri="{FF2B5EF4-FFF2-40B4-BE49-F238E27FC236}">
                <a16:creationId xmlns:a16="http://schemas.microsoft.com/office/drawing/2014/main" id="{04359832-5EB6-5592-9B04-1F59D37EC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4916488"/>
            <a:ext cx="1127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Shop for groceries</a:t>
            </a:r>
          </a:p>
        </p:txBody>
      </p:sp>
      <p:sp>
        <p:nvSpPr>
          <p:cNvPr id="21510" name="Text Box 14">
            <a:extLst>
              <a:ext uri="{FF2B5EF4-FFF2-40B4-BE49-F238E27FC236}">
                <a16:creationId xmlns:a16="http://schemas.microsoft.com/office/drawing/2014/main" id="{3082171A-ED8C-A71B-EC5D-1BAF0A167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108325"/>
            <a:ext cx="1298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Pay bills</a:t>
            </a:r>
          </a:p>
        </p:txBody>
      </p:sp>
      <p:sp>
        <p:nvSpPr>
          <p:cNvPr id="21511" name="Text Box 15">
            <a:extLst>
              <a:ext uri="{FF2B5EF4-FFF2-40B4-BE49-F238E27FC236}">
                <a16:creationId xmlns:a16="http://schemas.microsoft.com/office/drawing/2014/main" id="{92E430F3-EA5E-AB72-ED31-B7A0A5614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902200"/>
            <a:ext cx="1185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b="1"/>
              <a:t>Use a computer</a:t>
            </a:r>
          </a:p>
        </p:txBody>
      </p:sp>
      <p:sp>
        <p:nvSpPr>
          <p:cNvPr id="21512" name="Text Box 16">
            <a:extLst>
              <a:ext uri="{FF2B5EF4-FFF2-40B4-BE49-F238E27FC236}">
                <a16:creationId xmlns:a16="http://schemas.microsoft.com/office/drawing/2014/main" id="{A4559FFC-3659-DFD6-9246-F70DF281E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092825"/>
            <a:ext cx="2843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/>
              <a:t>And so much more…</a:t>
            </a:r>
          </a:p>
        </p:txBody>
      </p:sp>
      <p:pic>
        <p:nvPicPr>
          <p:cNvPr id="21513" name="Picture 2" descr="C:\Documents and Settings\jennifer_carney\My Documents\My Pictures\Microsoft Clip Organizer\j0353972.wmf">
            <a:extLst>
              <a:ext uri="{FF2B5EF4-FFF2-40B4-BE49-F238E27FC236}">
                <a16:creationId xmlns:a16="http://schemas.microsoft.com/office/drawing/2014/main" id="{D4AF87F8-8BF6-C42F-78EC-B628CE696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279900"/>
            <a:ext cx="1803400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4" descr="Literacy.png">
            <a:extLst>
              <a:ext uri="{FF2B5EF4-FFF2-40B4-BE49-F238E27FC236}">
                <a16:creationId xmlns:a16="http://schemas.microsoft.com/office/drawing/2014/main" id="{1ACBDD83-5F48-8BD2-B4A9-34D316550B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400" y="2749550"/>
            <a:ext cx="16002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5" descr="Letter.wmf">
            <a:extLst>
              <a:ext uri="{FF2B5EF4-FFF2-40B4-BE49-F238E27FC236}">
                <a16:creationId xmlns:a16="http://schemas.microsoft.com/office/drawing/2014/main" id="{44A54225-FC1F-0360-531A-F494E69111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300" y="2533650"/>
            <a:ext cx="1524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6" descr="Computer.wmf">
            <a:extLst>
              <a:ext uri="{FF2B5EF4-FFF2-40B4-BE49-F238E27FC236}">
                <a16:creationId xmlns:a16="http://schemas.microsoft.com/office/drawing/2014/main" id="{0D5CD269-313F-F034-3075-6316C0678F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408488"/>
            <a:ext cx="18542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>
            <a:extLst>
              <a:ext uri="{FF2B5EF4-FFF2-40B4-BE49-F238E27FC236}">
                <a16:creationId xmlns:a16="http://schemas.microsoft.com/office/drawing/2014/main" id="{97A92670-68B3-2D8A-EBAC-4836FCA05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Volunteering Basics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5179CE0-6909-8916-3946-3E3137550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All volunteers must commit to one afternoon or evening a week.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All volunteers go through a training session before they teach a class.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Lesson plans are provided for the volunteers.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All volunteers will undergo a background check.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4">
            <a:extLst>
              <a:ext uri="{FF2B5EF4-FFF2-40B4-BE49-F238E27FC236}">
                <a16:creationId xmlns:a16="http://schemas.microsoft.com/office/drawing/2014/main" id="{AA9BBF3E-43CC-15DF-A193-47F1AAE5E8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Volunteer Testimonial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CEDB7F3-82B3-757F-123D-C7F0FE6D803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 bwMode="auto"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	“It makes me feel good to know that the skills I am teaching others will help them get better jobs.”	</a:t>
            </a: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Erik, age 32</a:t>
            </a:r>
          </a:p>
          <a:p>
            <a:pPr eaLnBrk="1" hangingPunct="1"/>
            <a:endParaRPr lang="en-US" altLang="en-US" sz="2400" b="1">
              <a:ea typeface="ＭＳ Ｐゴシック" panose="020B0600070205080204" pitchFamily="34" charset="-128"/>
            </a:endParaRPr>
          </a:p>
        </p:txBody>
      </p:sp>
      <p:pic>
        <p:nvPicPr>
          <p:cNvPr id="24580" name="Picture 8">
            <a:extLst>
              <a:ext uri="{FF2B5EF4-FFF2-40B4-BE49-F238E27FC236}">
                <a16:creationId xmlns:a16="http://schemas.microsoft.com/office/drawing/2014/main" id="{25B0C266-8CC8-425A-B709-6861511720C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63" y="2363788"/>
            <a:ext cx="2487612" cy="3721100"/>
          </a:xfr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>
            <a:extLst>
              <a:ext uri="{FF2B5EF4-FFF2-40B4-BE49-F238E27FC236}">
                <a16:creationId xmlns:a16="http://schemas.microsoft.com/office/drawing/2014/main" id="{7A4C08C6-798D-8FC5-48C7-EEF99C969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Student Testimonial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245E009-42E1-2B60-96D7-A6EF42A07B4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 bwMode="auto"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	“Reading Reach helped me do better in school. Before, I hated books and reading. Now I’m an A student.”</a:t>
            </a:r>
          </a:p>
          <a:p>
            <a:pPr lvl="1" eaLnBrk="1" hangingPunct="1"/>
            <a:r>
              <a:rPr lang="en-US" altLang="en-US" b="1">
                <a:ea typeface="ＭＳ Ｐゴシック" panose="020B0600070205080204" pitchFamily="34" charset="-128"/>
              </a:rPr>
              <a:t>Steven, age 15</a:t>
            </a:r>
          </a:p>
          <a:p>
            <a:pPr lvl="1" eaLnBrk="1" hangingPunct="1">
              <a:buFont typeface="Wingdings 2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sz="160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sz="160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sz="1600">
              <a:ea typeface="ＭＳ Ｐゴシック" panose="020B0600070205080204" pitchFamily="34" charset="-128"/>
            </a:endParaRPr>
          </a:p>
        </p:txBody>
      </p:sp>
      <p:pic>
        <p:nvPicPr>
          <p:cNvPr id="25604" name="Picture 7">
            <a:extLst>
              <a:ext uri="{FF2B5EF4-FFF2-40B4-BE49-F238E27FC236}">
                <a16:creationId xmlns:a16="http://schemas.microsoft.com/office/drawing/2014/main" id="{03F86A1F-CC26-9448-6FFC-7CEBC807017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2362200"/>
            <a:ext cx="2452688" cy="3724275"/>
          </a:xfr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F0B81F"/>
      </a:hlink>
      <a:folHlink>
        <a:srgbClr val="88E2FF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4946</TotalTime>
  <Words>316</Words>
  <Application>Microsoft Macintosh PowerPoint</Application>
  <PresentationFormat>On-screen Show (4:3)</PresentationFormat>
  <Paragraphs>47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ＭＳ Ｐゴシック</vt:lpstr>
      <vt:lpstr>Calibri</vt:lpstr>
      <vt:lpstr>Cambria</vt:lpstr>
      <vt:lpstr>Wingdings</vt:lpstr>
      <vt:lpstr>Wingdings 2</vt:lpstr>
      <vt:lpstr>Median</vt:lpstr>
      <vt:lpstr>Reading Reach</vt:lpstr>
      <vt:lpstr>How Does It Work?</vt:lpstr>
      <vt:lpstr>What Is Reading Reach?</vt:lpstr>
      <vt:lpstr>Our Mission</vt:lpstr>
      <vt:lpstr>Reading Reach</vt:lpstr>
      <vt:lpstr>Think About It</vt:lpstr>
      <vt:lpstr>Volunteering Basics</vt:lpstr>
      <vt:lpstr>Volunteer Testimonial</vt:lpstr>
      <vt:lpstr>Student Testimonial</vt:lpstr>
      <vt:lpstr>Student Testimonial</vt:lpstr>
      <vt:lpstr>How Do I Sign Up?</vt:lpstr>
      <vt:lpstr>Reading Reach</vt:lpstr>
    </vt:vector>
  </TitlesOfParts>
  <Company>McGRAW-HILL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The Letter</dc:title>
  <dc:creator>Glencoe/McGraw-Hill</dc:creator>
  <cp:lastModifiedBy>Larry Lavendel</cp:lastModifiedBy>
  <cp:revision>52</cp:revision>
  <dcterms:created xsi:type="dcterms:W3CDTF">2013-05-17T16:11:52Z</dcterms:created>
  <dcterms:modified xsi:type="dcterms:W3CDTF">2023-04-18T20:30:04Z</dcterms:modified>
</cp:coreProperties>
</file>